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1278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5316" y="5972145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6" y="685800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Capstone\screenshot\ScreenHunter_08 Aug. 20 00.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36" y="2860174"/>
            <a:ext cx="5562360" cy="30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219200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(</a:t>
            </a:r>
            <a:r>
              <a:rPr lang="en-US" dirty="0"/>
              <a:t>Java Specification Request </a:t>
            </a:r>
            <a:r>
              <a:rPr lang="en-US" dirty="0" smtClean="0">
                <a:latin typeface="Book Antiqua" pitchFamily="18" charset="0"/>
              </a:rPr>
              <a:t>)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</a:t>
            </a:r>
            <a:r>
              <a:rPr lang="en-US" dirty="0" smtClean="0">
                <a:latin typeface="Traveling _Typewriter" pitchFamily="2" charset="0"/>
              </a:rPr>
              <a:t>Testing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Deployment, 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/>
              <a:t>Quick view of projects </a:t>
            </a:r>
            <a:r>
              <a:rPr lang="en-US" sz="2400" dirty="0"/>
              <a:t>‘</a:t>
            </a:r>
            <a:r>
              <a:rPr lang="en-US" sz="2400" dirty="0" smtClean="0"/>
              <a:t>status(progress, cost, efficiency) 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Planning and keep </a:t>
            </a:r>
            <a:r>
              <a:rPr lang="en-US" sz="2400" dirty="0"/>
              <a:t>track of </a:t>
            </a:r>
            <a:r>
              <a:rPr lang="en-US" sz="2400" dirty="0" smtClean="0"/>
              <a:t>tasks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Project Eye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User Administration  </a:t>
            </a:r>
            <a:r>
              <a:rPr lang="en-US" sz="2400" b="1" dirty="0" smtClean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 smtClean="0">
                <a:sym typeface="Wingdings" pitchFamily="2" charset="2"/>
              </a:rPr>
              <a:t>uPortal</a:t>
            </a:r>
            <a:r>
              <a:rPr lang="en-US" sz="2400" dirty="0" smtClean="0">
                <a:sym typeface="Wingdings" pitchFamily="2" charset="2"/>
              </a:rPr>
              <a:t>) 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export report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Android </a:t>
            </a:r>
            <a:r>
              <a:rPr lang="en-US" sz="2400" dirty="0">
                <a:sym typeface="Wingdings" pitchFamily="2" charset="2"/>
              </a:rPr>
              <a:t>dashboard </a:t>
            </a:r>
            <a:r>
              <a:rPr lang="en-US" sz="2400" dirty="0" smtClean="0">
                <a:sym typeface="Wingdings" pitchFamily="2" charset="2"/>
              </a:rPr>
              <a:t>version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Android module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CapstoneProject\trunk\Document\Report\Presentation\picture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925116"/>
            <a:ext cx="2895600" cy="278048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:\CapstoneProject\trunk\Document\Report\Presentation\picture\200px-Tomcat-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133600"/>
            <a:ext cx="1905000" cy="1266825"/>
          </a:xfrm>
          <a:prstGeom prst="rect">
            <a:avLst/>
          </a:prstGeom>
          <a:noFill/>
        </p:spPr>
      </p:pic>
      <p:pic>
        <p:nvPicPr>
          <p:cNvPr id="2051" name="Picture 3" descr="I:\CapstoneProject\trunk\Document\Report\Presentation\picture\uportal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590800"/>
            <a:ext cx="1905000" cy="628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4300" y="6427600"/>
            <a:ext cx="3352800" cy="365125"/>
          </a:xfrm>
        </p:spPr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smtClean="0"/>
              <a:t>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High premium cost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798</TotalTime>
  <Words>1468</Words>
  <Application>Microsoft Office PowerPoint</Application>
  <PresentationFormat>On-screen Show (4:3)</PresentationFormat>
  <Paragraphs>461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Model </vt:lpstr>
      <vt:lpstr>PowerPoint Presentation</vt:lpstr>
      <vt:lpstr>PowerPoint Presentation</vt:lpstr>
      <vt:lpstr>PowerPoint Presentation</vt:lpstr>
      <vt:lpstr>PowerPoint Presentation</vt:lpstr>
      <vt:lpstr>Portal - Portlets</vt:lpstr>
      <vt:lpstr>Portal - Portlets</vt:lpstr>
      <vt:lpstr>PowerPoint Presentation</vt:lpstr>
      <vt:lpstr>Portal - Portlets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DuyNgo</cp:lastModifiedBy>
  <cp:revision>99</cp:revision>
  <dcterms:created xsi:type="dcterms:W3CDTF">2006-08-16T00:00:00Z</dcterms:created>
  <dcterms:modified xsi:type="dcterms:W3CDTF">2012-08-24T04:45:30Z</dcterms:modified>
</cp:coreProperties>
</file>